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64" autoAdjust="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C580-B00D-4337-9869-051CC3A09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04C1D-7560-40AC-9983-8BF3CA037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57CB-0A05-4121-B1BB-9DEC366D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AA1CA-6427-4695-94A3-36555FFD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35D17-4712-4F61-951F-722FA041B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4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DF37-CD1B-4031-96BE-66CBC86B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09895-DDC9-41A4-8E91-066129AF9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A0D79-7A46-4D01-BD88-01024450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E1F77-8001-48E8-A936-45643ECBC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AF912-68FE-4F77-8291-C072A94E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61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A90379-8ECF-4CB2-A4CE-D4FDB6CD1E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07F22-4AE3-4EA7-A5CC-9C0755B98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E25CB-BADA-4B3C-A0A0-62AB894D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3C26F-2B30-4D2E-8617-EC384DBBC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DC0A-BD06-46F8-B0CA-F942F0A29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09DA-E5FB-47E6-9A64-4C60093C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1CAA-31DD-4A43-9E0E-04EA1F2B3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6E598-0CEA-4AF8-9271-363E41F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24356-5374-43E2-BF03-FC32D9219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A75BC-853C-4341-908B-4F26FA49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0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DDD8D-4512-46E1-8080-AD949EA5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D4B43-449F-4BFE-BC44-FD775471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1DAD7-5CF9-4A2D-8B44-437E2033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9053F-4B0B-46FA-963E-2997DC69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8FF9A-77C0-41C6-9BFF-59E1408C6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6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79249-1457-46AC-93B4-244A441B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8CAC-9C30-4748-809E-7FF2D7546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47B41-C1E3-49A1-90A5-EF81228F5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C7FC1-51D0-4DB1-BEBD-B2B8C42A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8322-88E3-45FA-9F4E-9359B59A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6B87E-5B22-4450-B900-0B482030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89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6D89-56AF-4E31-9DE6-E50B2FB9B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A0345-E70E-4DB1-938E-CC1580811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425BE-7749-4328-A729-11F97D1C9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AE0A4-9BE1-4AB0-A144-CAB754720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7616F0-22E5-4BDE-BD08-08C5FE3B8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4C84C5-4507-468F-94C7-F7C004E0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9ABD93-9336-413A-82F5-7A406FEA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F88562-FB65-4321-B954-9DFC5353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6A64B-D0DC-4F00-8CF2-9E1D188E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42871-0B21-40FB-83D3-E088DD322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2B9547-22AA-4EB3-A8E6-520F43FD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965B3-25A0-4081-840E-FCCDE5E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C0DE01-D96D-45FA-AE72-6E8D0FBB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D209F-E45B-459E-BCC1-1C5CD2AF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B0C4F-C41B-4692-A80B-6ACEC8F9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7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99FFB-F9E0-4541-AC07-13322ADD7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AFB9F-B08A-419C-A439-38B1F16A8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16D5-AAE7-44E8-A6C4-AFF6BA29D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AFA3B-A366-4FED-A5CC-D29D62CB6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FB1DD-D0D7-4D1E-9DD8-B877B058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E4335-F80F-4562-935F-912E5F8CE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0DF3-3D8D-4CD1-9B42-9474FF96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5B9A7-9EBA-45A2-8FBD-F54112C073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4A900-2BD9-478B-AE3C-921F7D79C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F20D1-7CF3-4F7E-A460-DE48EC037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5695A-E8DD-4C55-A7A1-6574630F2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E1BFD-DC22-448A-8CA7-3EB015CB3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1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44A36-C73F-4DE9-B969-477ACD24B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02AB6-AA64-4DE8-9368-E2C2FA919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E329-E1B9-46FC-8F11-5BDAEE62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3A0B3-D2FF-40C4-95FE-8D07489BA845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2E1F1-F34F-4E7A-9835-291E75F4E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F70FE-9E31-4908-9C6C-8095402F8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0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78277D2-A7EE-4572-B090-0387D8B29B47}"/>
              </a:ext>
            </a:extLst>
          </p:cNvPr>
          <p:cNvSpPr/>
          <p:nvPr/>
        </p:nvSpPr>
        <p:spPr>
          <a:xfrm>
            <a:off x="4183985" y="1140100"/>
            <a:ext cx="6459631" cy="4465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B7CA9-F618-4207-89C4-1DDACB17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3" t="44584" r="17524" b="36953"/>
          <a:stretch/>
        </p:blipFill>
        <p:spPr>
          <a:xfrm>
            <a:off x="5036006" y="1635332"/>
            <a:ext cx="2422079" cy="76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75EA6-D2CD-46C4-A254-BDFFF2C5D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3" t="13539" r="29460" b="13373"/>
          <a:stretch/>
        </p:blipFill>
        <p:spPr>
          <a:xfrm>
            <a:off x="7708674" y="1140100"/>
            <a:ext cx="2868740" cy="185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55B6F-D5C0-467A-B98E-169118BBB9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08" t="6136" r="30017" b="9377"/>
          <a:stretch/>
        </p:blipFill>
        <p:spPr>
          <a:xfrm>
            <a:off x="4220482" y="3294665"/>
            <a:ext cx="1797434" cy="1797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7AECE2-A2B1-4063-B3DF-5768D9A44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50" t="5242" r="29029" b="10271"/>
          <a:stretch/>
        </p:blipFill>
        <p:spPr>
          <a:xfrm>
            <a:off x="8661144" y="3216282"/>
            <a:ext cx="1916270" cy="1797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2A475C-9DCD-4305-B0CC-2C61F62E05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144" t="6563" r="28040" b="9944"/>
          <a:stretch/>
        </p:blipFill>
        <p:spPr>
          <a:xfrm>
            <a:off x="6286294" y="3259078"/>
            <a:ext cx="2106472" cy="17546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0DE626-6B60-4F34-8B65-4733FC804B97}"/>
              </a:ext>
            </a:extLst>
          </p:cNvPr>
          <p:cNvCxnSpPr>
            <a:cxnSpLocks/>
          </p:cNvCxnSpPr>
          <p:nvPr/>
        </p:nvCxnSpPr>
        <p:spPr>
          <a:xfrm>
            <a:off x="4930786" y="1706972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D27060-7CD7-4410-BBCE-ED9B48F88FDD}"/>
              </a:ext>
            </a:extLst>
          </p:cNvPr>
          <p:cNvCxnSpPr>
            <a:cxnSpLocks/>
          </p:cNvCxnSpPr>
          <p:nvPr/>
        </p:nvCxnSpPr>
        <p:spPr>
          <a:xfrm>
            <a:off x="4930786" y="1999300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2E54F8-9E5F-4460-A81F-2531CFE594FE}"/>
              </a:ext>
            </a:extLst>
          </p:cNvPr>
          <p:cNvCxnSpPr>
            <a:cxnSpLocks/>
          </p:cNvCxnSpPr>
          <p:nvPr/>
        </p:nvCxnSpPr>
        <p:spPr>
          <a:xfrm>
            <a:off x="4930786" y="2274863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E01DF8-DACE-4C8E-A1E4-C20261DD9343}"/>
              </a:ext>
            </a:extLst>
          </p:cNvPr>
          <p:cNvSpPr txBox="1"/>
          <p:nvPr/>
        </p:nvSpPr>
        <p:spPr>
          <a:xfrm>
            <a:off x="4483024" y="1461409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D0AC32-EB19-4F11-ADBC-5C241EA421BE}"/>
              </a:ext>
            </a:extLst>
          </p:cNvPr>
          <p:cNvSpPr/>
          <p:nvPr/>
        </p:nvSpPr>
        <p:spPr>
          <a:xfrm>
            <a:off x="4311417" y="1780063"/>
            <a:ext cx="6719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359110-3C56-4C17-923E-66C1D919F222}"/>
              </a:ext>
            </a:extLst>
          </p:cNvPr>
          <p:cNvSpPr/>
          <p:nvPr/>
        </p:nvSpPr>
        <p:spPr>
          <a:xfrm>
            <a:off x="4463335" y="2066705"/>
            <a:ext cx="441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6D9F7C5-A083-4099-9A96-B8A22A4F50E2}"/>
              </a:ext>
            </a:extLst>
          </p:cNvPr>
          <p:cNvSpPr/>
          <p:nvPr/>
        </p:nvSpPr>
        <p:spPr>
          <a:xfrm>
            <a:off x="4912097" y="3294664"/>
            <a:ext cx="353323" cy="70583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6DCBEA5-B9F3-4B3D-A2A5-078CEAC71BF5}"/>
              </a:ext>
            </a:extLst>
          </p:cNvPr>
          <p:cNvCxnSpPr>
            <a:cxnSpLocks/>
          </p:cNvCxnSpPr>
          <p:nvPr/>
        </p:nvCxnSpPr>
        <p:spPr>
          <a:xfrm flipV="1">
            <a:off x="5090160" y="3070860"/>
            <a:ext cx="0" cy="223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973F9CC-C3B7-4C4A-91F9-C64623116DFC}"/>
              </a:ext>
            </a:extLst>
          </p:cNvPr>
          <p:cNvSpPr txBox="1"/>
          <p:nvPr/>
        </p:nvSpPr>
        <p:spPr>
          <a:xfrm>
            <a:off x="4326635" y="2726774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End-windings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392F45-6302-48B5-A4A1-F4701F9305C0}"/>
              </a:ext>
            </a:extLst>
          </p:cNvPr>
          <p:cNvSpPr txBox="1"/>
          <p:nvPr/>
        </p:nvSpPr>
        <p:spPr>
          <a:xfrm>
            <a:off x="6734345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MSR coil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73CF03-4F0B-4DE3-B3C7-D518A639CD33}"/>
              </a:ext>
            </a:extLst>
          </p:cNvPr>
          <p:cNvSpPr txBox="1"/>
          <p:nvPr/>
        </p:nvSpPr>
        <p:spPr>
          <a:xfrm>
            <a:off x="9114018" y="5091498"/>
            <a:ext cx="1255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Tx coils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89E5F2-9A74-4532-B1FE-5A149D585CD8}"/>
              </a:ext>
            </a:extLst>
          </p:cNvPr>
          <p:cNvSpPr txBox="1"/>
          <p:nvPr/>
        </p:nvSpPr>
        <p:spPr>
          <a:xfrm>
            <a:off x="4493683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Rx coils</a:t>
            </a:r>
          </a:p>
        </p:txBody>
      </p:sp>
    </p:spTree>
    <p:extLst>
      <p:ext uri="{BB962C8B-B14F-4D97-AF65-F5344CB8AC3E}">
        <p14:creationId xmlns:p14="http://schemas.microsoft.com/office/powerpoint/2010/main" val="95339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65725A9-2B03-4FB5-9C4B-5118D3976E02}"/>
              </a:ext>
            </a:extLst>
          </p:cNvPr>
          <p:cNvSpPr/>
          <p:nvPr/>
        </p:nvSpPr>
        <p:spPr>
          <a:xfrm>
            <a:off x="85725" y="2979213"/>
            <a:ext cx="1569339" cy="83099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3153EC-7339-4D8B-8E74-B36433EAE7EC}"/>
              </a:ext>
            </a:extLst>
          </p:cNvPr>
          <p:cNvSpPr/>
          <p:nvPr/>
        </p:nvSpPr>
        <p:spPr>
          <a:xfrm>
            <a:off x="10282029" y="3074701"/>
            <a:ext cx="1183848" cy="7085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BB4EAD-0AC5-421A-9E15-F5C3A8B9862E}"/>
              </a:ext>
            </a:extLst>
          </p:cNvPr>
          <p:cNvSpPr/>
          <p:nvPr/>
        </p:nvSpPr>
        <p:spPr>
          <a:xfrm>
            <a:off x="7323181" y="5611491"/>
            <a:ext cx="1373144" cy="4616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EAE34-EFC4-45AE-A7CA-7BB19905A027}"/>
              </a:ext>
            </a:extLst>
          </p:cNvPr>
          <p:cNvSpPr/>
          <p:nvPr/>
        </p:nvSpPr>
        <p:spPr>
          <a:xfrm>
            <a:off x="2390775" y="822516"/>
            <a:ext cx="1175385" cy="4103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721017-5278-48A1-BDAB-1CC89DAB2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t="27345" r="38933" b="32934"/>
          <a:stretch/>
        </p:blipFill>
        <p:spPr>
          <a:xfrm rot="5400000">
            <a:off x="6312668" y="272012"/>
            <a:ext cx="1673268" cy="1562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FBBF18-3956-44FD-9FE2-0852EDA7E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29117">
            <a:off x="883270" y="2500760"/>
            <a:ext cx="3451396" cy="1856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634653-53DE-4BB6-8B6A-C5FF0E6C8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799" y="4905719"/>
            <a:ext cx="2374503" cy="17808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3737B9-B029-4E7A-9C59-C4C68CE9D2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608" y="216715"/>
            <a:ext cx="2231025" cy="16732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DE80FD-63CB-4E52-8676-55CA8AD39D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2868" y="2558749"/>
            <a:ext cx="3009442" cy="16719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9F6AE0-169A-48F2-B06D-EB12D5D317AE}"/>
              </a:ext>
            </a:extLst>
          </p:cNvPr>
          <p:cNvSpPr txBox="1"/>
          <p:nvPr/>
        </p:nvSpPr>
        <p:spPr>
          <a:xfrm>
            <a:off x="2390775" y="765541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coils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406BAC-AB06-4D77-A0C9-AA6D772F47AA}"/>
              </a:ext>
            </a:extLst>
          </p:cNvPr>
          <p:cNvSpPr txBox="1"/>
          <p:nvPr/>
        </p:nvSpPr>
        <p:spPr>
          <a:xfrm>
            <a:off x="8033677" y="563067"/>
            <a:ext cx="197900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Rx/MSR coils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(HFCI)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009F37-215F-464F-BAF8-28A26555C1BF}"/>
              </a:ext>
            </a:extLst>
          </p:cNvPr>
          <p:cNvSpPr txBox="1"/>
          <p:nvPr/>
        </p:nvSpPr>
        <p:spPr>
          <a:xfrm>
            <a:off x="7323181" y="5611490"/>
            <a:ext cx="1562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 coil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D589DD-E5D7-4A69-9CF9-1968AF71D6D7}"/>
              </a:ext>
            </a:extLst>
          </p:cNvPr>
          <p:cNvSpPr txBox="1"/>
          <p:nvPr/>
        </p:nvSpPr>
        <p:spPr>
          <a:xfrm>
            <a:off x="246888" y="2958404"/>
            <a:ext cx="1697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DC/AC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6B6C94-4A83-40C9-8B75-F4C821E5512C}"/>
              </a:ext>
            </a:extLst>
          </p:cNvPr>
          <p:cNvSpPr/>
          <p:nvPr/>
        </p:nvSpPr>
        <p:spPr>
          <a:xfrm>
            <a:off x="10315859" y="2991468"/>
            <a:ext cx="11500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AC/DC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rectifier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3FDEAA-BFCD-4949-9123-C4BEA1840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419" y="2050828"/>
            <a:ext cx="46005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7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401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34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12</cp:revision>
  <dcterms:created xsi:type="dcterms:W3CDTF">2022-03-15T07:03:48Z</dcterms:created>
  <dcterms:modified xsi:type="dcterms:W3CDTF">2022-03-30T14:46:06Z</dcterms:modified>
</cp:coreProperties>
</file>

<file path=docProps/thumbnail.jpeg>
</file>